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95" r:id="rId2"/>
    <p:sldId id="296" r:id="rId3"/>
    <p:sldId id="298" r:id="rId4"/>
    <p:sldId id="299" r:id="rId5"/>
    <p:sldId id="300" r:id="rId6"/>
    <p:sldId id="301" r:id="rId7"/>
    <p:sldId id="302" r:id="rId8"/>
    <p:sldId id="303" r:id="rId9"/>
    <p:sldId id="297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0593A41-43F1-4FEB-853E-A5EB8F26CD7E}" v="16" dt="2019-05-05T19:02:01.30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9" d="100"/>
          <a:sy n="109" d="100"/>
        </p:scale>
        <p:origin x="948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illebrand, Jacob" userId="526ecc7c-84ba-4dea-a436-9ce05d02d70d" providerId="ADAL" clId="{E0593A41-43F1-4FEB-853E-A5EB8F26CD7E}"/>
    <pc:docChg chg="undo custSel mod addSld delSld modSld">
      <pc:chgData name="Hillebrand, Jacob" userId="526ecc7c-84ba-4dea-a436-9ce05d02d70d" providerId="ADAL" clId="{E0593A41-43F1-4FEB-853E-A5EB8F26CD7E}" dt="2019-05-05T19:02:13.682" v="282" actId="1076"/>
      <pc:docMkLst>
        <pc:docMk/>
      </pc:docMkLst>
      <pc:sldChg chg="addSp modSp modAnim">
        <pc:chgData name="Hillebrand, Jacob" userId="526ecc7c-84ba-4dea-a436-9ce05d02d70d" providerId="ADAL" clId="{E0593A41-43F1-4FEB-853E-A5EB8F26CD7E}" dt="2019-05-05T19:02:13.682" v="282" actId="1076"/>
        <pc:sldMkLst>
          <pc:docMk/>
          <pc:sldMk cId="1186433359" sldId="297"/>
        </pc:sldMkLst>
        <pc:spChg chg="mod">
          <ac:chgData name="Hillebrand, Jacob" userId="526ecc7c-84ba-4dea-a436-9ce05d02d70d" providerId="ADAL" clId="{E0593A41-43F1-4FEB-853E-A5EB8F26CD7E}" dt="2019-05-05T19:01:34.479" v="278" actId="1076"/>
          <ac:spMkLst>
            <pc:docMk/>
            <pc:sldMk cId="1186433359" sldId="297"/>
            <ac:spMk id="3077" creationId="{00000000-0000-0000-0000-000000000000}"/>
          </ac:spMkLst>
        </pc:spChg>
        <pc:picChg chg="add mod">
          <ac:chgData name="Hillebrand, Jacob" userId="526ecc7c-84ba-4dea-a436-9ce05d02d70d" providerId="ADAL" clId="{E0593A41-43F1-4FEB-853E-A5EB8F26CD7E}" dt="2019-05-05T19:02:13.682" v="282" actId="1076"/>
          <ac:picMkLst>
            <pc:docMk/>
            <pc:sldMk cId="1186433359" sldId="297"/>
            <ac:picMk id="2" creationId="{71853F44-8C3E-4164-9F3F-17DC0AFF73C1}"/>
          </ac:picMkLst>
        </pc:picChg>
      </pc:sldChg>
      <pc:sldChg chg="addSp delSp modSp add">
        <pc:chgData name="Hillebrand, Jacob" userId="526ecc7c-84ba-4dea-a436-9ce05d02d70d" providerId="ADAL" clId="{E0593A41-43F1-4FEB-853E-A5EB8F26CD7E}" dt="2019-05-05T18:53:26.090" v="162" actId="1076"/>
        <pc:sldMkLst>
          <pc:docMk/>
          <pc:sldMk cId="3641102859" sldId="301"/>
        </pc:sldMkLst>
        <pc:spChg chg="mod">
          <ac:chgData name="Hillebrand, Jacob" userId="526ecc7c-84ba-4dea-a436-9ce05d02d70d" providerId="ADAL" clId="{E0593A41-43F1-4FEB-853E-A5EB8F26CD7E}" dt="2019-05-05T18:53:11.405" v="155" actId="14100"/>
          <ac:spMkLst>
            <pc:docMk/>
            <pc:sldMk cId="3641102859" sldId="301"/>
            <ac:spMk id="3" creationId="{00000000-0000-0000-0000-000000000000}"/>
          </ac:spMkLst>
        </pc:spChg>
        <pc:spChg chg="add mod">
          <ac:chgData name="Hillebrand, Jacob" userId="526ecc7c-84ba-4dea-a436-9ce05d02d70d" providerId="ADAL" clId="{E0593A41-43F1-4FEB-853E-A5EB8F26CD7E}" dt="2019-05-05T18:52:13.390" v="142" actId="1076"/>
          <ac:spMkLst>
            <pc:docMk/>
            <pc:sldMk cId="3641102859" sldId="301"/>
            <ac:spMk id="6" creationId="{BA6D12FB-7D18-4A86-87B8-553FCFA21E06}"/>
          </ac:spMkLst>
        </pc:spChg>
        <pc:spChg chg="add mod">
          <ac:chgData name="Hillebrand, Jacob" userId="526ecc7c-84ba-4dea-a436-9ce05d02d70d" providerId="ADAL" clId="{E0593A41-43F1-4FEB-853E-A5EB8F26CD7E}" dt="2019-05-05T18:53:26.090" v="162" actId="1076"/>
          <ac:spMkLst>
            <pc:docMk/>
            <pc:sldMk cId="3641102859" sldId="301"/>
            <ac:spMk id="7" creationId="{FD83B044-908D-4F5E-858C-3911F76ACADD}"/>
          </ac:spMkLst>
        </pc:spChg>
        <pc:picChg chg="add mod">
          <ac:chgData name="Hillebrand, Jacob" userId="526ecc7c-84ba-4dea-a436-9ce05d02d70d" providerId="ADAL" clId="{E0593A41-43F1-4FEB-853E-A5EB8F26CD7E}" dt="2019-05-05T18:53:14.805" v="157" actId="1076"/>
          <ac:picMkLst>
            <pc:docMk/>
            <pc:sldMk cId="3641102859" sldId="301"/>
            <ac:picMk id="2" creationId="{BB59E8F1-EFC0-4E09-A7D9-3BCC66EF52CF}"/>
          </ac:picMkLst>
        </pc:picChg>
        <pc:picChg chg="add mod">
          <ac:chgData name="Hillebrand, Jacob" userId="526ecc7c-84ba-4dea-a436-9ce05d02d70d" providerId="ADAL" clId="{E0593A41-43F1-4FEB-853E-A5EB8F26CD7E}" dt="2019-05-05T18:53:21.131" v="160" actId="1076"/>
          <ac:picMkLst>
            <pc:docMk/>
            <pc:sldMk cId="3641102859" sldId="301"/>
            <ac:picMk id="4" creationId="{003E9FDB-B626-47EF-92AC-EDD68B0B5D80}"/>
          </ac:picMkLst>
        </pc:picChg>
        <pc:picChg chg="del">
          <ac:chgData name="Hillebrand, Jacob" userId="526ecc7c-84ba-4dea-a436-9ce05d02d70d" providerId="ADAL" clId="{E0593A41-43F1-4FEB-853E-A5EB8F26CD7E}" dt="2019-05-05T18:47:20.586" v="5" actId="478"/>
          <ac:picMkLst>
            <pc:docMk/>
            <pc:sldMk cId="3641102859" sldId="301"/>
            <ac:picMk id="5" creationId="{4894DD94-9ABC-4D58-8EA0-F92C907E1199}"/>
          </ac:picMkLst>
        </pc:picChg>
      </pc:sldChg>
      <pc:sldChg chg="add del">
        <pc:chgData name="Hillebrand, Jacob" userId="526ecc7c-84ba-4dea-a436-9ce05d02d70d" providerId="ADAL" clId="{E0593A41-43F1-4FEB-853E-A5EB8F26CD7E}" dt="2019-05-05T18:47:11.346" v="1" actId="2696"/>
        <pc:sldMkLst>
          <pc:docMk/>
          <pc:sldMk cId="4094688768" sldId="301"/>
        </pc:sldMkLst>
      </pc:sldChg>
      <pc:sldChg chg="addSp delSp modSp add">
        <pc:chgData name="Hillebrand, Jacob" userId="526ecc7c-84ba-4dea-a436-9ce05d02d70d" providerId="ADAL" clId="{E0593A41-43F1-4FEB-853E-A5EB8F26CD7E}" dt="2019-05-05T18:57:01.066" v="200" actId="1076"/>
        <pc:sldMkLst>
          <pc:docMk/>
          <pc:sldMk cId="405941924" sldId="302"/>
        </pc:sldMkLst>
        <pc:spChg chg="mod">
          <ac:chgData name="Hillebrand, Jacob" userId="526ecc7c-84ba-4dea-a436-9ce05d02d70d" providerId="ADAL" clId="{E0593A41-43F1-4FEB-853E-A5EB8F26CD7E}" dt="2019-05-05T18:53:47.566" v="179" actId="20577"/>
          <ac:spMkLst>
            <pc:docMk/>
            <pc:sldMk cId="405941924" sldId="302"/>
            <ac:spMk id="3" creationId="{00000000-0000-0000-0000-000000000000}"/>
          </ac:spMkLst>
        </pc:spChg>
        <pc:spChg chg="add del mod">
          <ac:chgData name="Hillebrand, Jacob" userId="526ecc7c-84ba-4dea-a436-9ce05d02d70d" providerId="ADAL" clId="{E0593A41-43F1-4FEB-853E-A5EB8F26CD7E}" dt="2019-05-05T18:53:54.755" v="181" actId="478"/>
          <ac:spMkLst>
            <pc:docMk/>
            <pc:sldMk cId="405941924" sldId="302"/>
            <ac:spMk id="6" creationId="{5EE2757E-8F43-4ED3-B444-3DCC23E9A611}"/>
          </ac:spMkLst>
        </pc:spChg>
        <pc:picChg chg="add mod ord">
          <ac:chgData name="Hillebrand, Jacob" userId="526ecc7c-84ba-4dea-a436-9ce05d02d70d" providerId="ADAL" clId="{E0593A41-43F1-4FEB-853E-A5EB8F26CD7E}" dt="2019-05-05T18:56:59.334" v="199" actId="1076"/>
          <ac:picMkLst>
            <pc:docMk/>
            <pc:sldMk cId="405941924" sldId="302"/>
            <ac:picMk id="2" creationId="{3184515C-0F40-4F2D-ABD9-8AB8D2E8E8B8}"/>
          </ac:picMkLst>
        </pc:picChg>
        <pc:picChg chg="add mod">
          <ac:chgData name="Hillebrand, Jacob" userId="526ecc7c-84ba-4dea-a436-9ce05d02d70d" providerId="ADAL" clId="{E0593A41-43F1-4FEB-853E-A5EB8F26CD7E}" dt="2019-05-05T18:57:01.066" v="200" actId="1076"/>
          <ac:picMkLst>
            <pc:docMk/>
            <pc:sldMk cId="405941924" sldId="302"/>
            <ac:picMk id="4" creationId="{841C9A93-8083-4EEA-815B-9DD28B8E313E}"/>
          </ac:picMkLst>
        </pc:picChg>
        <pc:picChg chg="del">
          <ac:chgData name="Hillebrand, Jacob" userId="526ecc7c-84ba-4dea-a436-9ce05d02d70d" providerId="ADAL" clId="{E0593A41-43F1-4FEB-853E-A5EB8F26CD7E}" dt="2019-05-05T18:47:22.870" v="6" actId="478"/>
          <ac:picMkLst>
            <pc:docMk/>
            <pc:sldMk cId="405941924" sldId="302"/>
            <ac:picMk id="5" creationId="{4894DD94-9ABC-4D58-8EA0-F92C907E1199}"/>
          </ac:picMkLst>
        </pc:picChg>
      </pc:sldChg>
      <pc:sldChg chg="addSp delSp modSp add mod setBg">
        <pc:chgData name="Hillebrand, Jacob" userId="526ecc7c-84ba-4dea-a436-9ce05d02d70d" providerId="ADAL" clId="{E0593A41-43F1-4FEB-853E-A5EB8F26CD7E}" dt="2019-05-05T19:00:48.350" v="262" actId="1076"/>
        <pc:sldMkLst>
          <pc:docMk/>
          <pc:sldMk cId="3139426088" sldId="303"/>
        </pc:sldMkLst>
        <pc:spChg chg="mod">
          <ac:chgData name="Hillebrand, Jacob" userId="526ecc7c-84ba-4dea-a436-9ce05d02d70d" providerId="ADAL" clId="{E0593A41-43F1-4FEB-853E-A5EB8F26CD7E}" dt="2019-05-05T19:00:48.350" v="262" actId="1076"/>
          <ac:spMkLst>
            <pc:docMk/>
            <pc:sldMk cId="3139426088" sldId="303"/>
            <ac:spMk id="3" creationId="{00000000-0000-0000-0000-000000000000}"/>
          </ac:spMkLst>
        </pc:spChg>
        <pc:spChg chg="add del">
          <ac:chgData name="Hillebrand, Jacob" userId="526ecc7c-84ba-4dea-a436-9ce05d02d70d" providerId="ADAL" clId="{E0593A41-43F1-4FEB-853E-A5EB8F26CD7E}" dt="2019-05-05T18:58:13.299" v="232" actId="478"/>
          <ac:spMkLst>
            <pc:docMk/>
            <pc:sldMk cId="3139426088" sldId="303"/>
            <ac:spMk id="6" creationId="{11DE90D6-ECCB-4DA1-AA2C-FD1AB19E3623}"/>
          </ac:spMkLst>
        </pc:spChg>
        <pc:spChg chg="ord">
          <ac:chgData name="Hillebrand, Jacob" userId="526ecc7c-84ba-4dea-a436-9ce05d02d70d" providerId="ADAL" clId="{E0593A41-43F1-4FEB-853E-A5EB8F26CD7E}" dt="2019-05-05T19:00:39.773" v="259" actId="26606"/>
          <ac:spMkLst>
            <pc:docMk/>
            <pc:sldMk cId="3139426088" sldId="303"/>
            <ac:spMk id="11" creationId="{00000000-0000-0000-0000-000000000000}"/>
          </ac:spMkLst>
        </pc:spChg>
        <pc:spChg chg="add del">
          <ac:chgData name="Hillebrand, Jacob" userId="526ecc7c-84ba-4dea-a436-9ce05d02d70d" providerId="ADAL" clId="{E0593A41-43F1-4FEB-853E-A5EB8F26CD7E}" dt="2019-05-05T19:00:39.773" v="259" actId="26606"/>
          <ac:spMkLst>
            <pc:docMk/>
            <pc:sldMk cId="3139426088" sldId="303"/>
            <ac:spMk id="21" creationId="{823AC064-BC96-4F32-8AE1-B2FD38754823}"/>
          </ac:spMkLst>
        </pc:spChg>
        <pc:picChg chg="add mod">
          <ac:chgData name="Hillebrand, Jacob" userId="526ecc7c-84ba-4dea-a436-9ce05d02d70d" providerId="ADAL" clId="{E0593A41-43F1-4FEB-853E-A5EB8F26CD7E}" dt="2019-05-05T19:00:39.773" v="259" actId="26606"/>
          <ac:picMkLst>
            <pc:docMk/>
            <pc:sldMk cId="3139426088" sldId="303"/>
            <ac:picMk id="2" creationId="{DAC133E1-0657-49B9-B82D-9B1AE925CA70}"/>
          </ac:picMkLst>
        </pc:picChg>
        <pc:picChg chg="add mod modCrop">
          <ac:chgData name="Hillebrand, Jacob" userId="526ecc7c-84ba-4dea-a436-9ce05d02d70d" providerId="ADAL" clId="{E0593A41-43F1-4FEB-853E-A5EB8F26CD7E}" dt="2019-05-05T19:00:39.773" v="259" actId="26606"/>
          <ac:picMkLst>
            <pc:docMk/>
            <pc:sldMk cId="3139426088" sldId="303"/>
            <ac:picMk id="4" creationId="{7166DED0-DF91-4591-B715-901D52138C01}"/>
          </ac:picMkLst>
        </pc:picChg>
        <pc:picChg chg="del">
          <ac:chgData name="Hillebrand, Jacob" userId="526ecc7c-84ba-4dea-a436-9ce05d02d70d" providerId="ADAL" clId="{E0593A41-43F1-4FEB-853E-A5EB8F26CD7E}" dt="2019-05-05T18:47:25.164" v="7" actId="478"/>
          <ac:picMkLst>
            <pc:docMk/>
            <pc:sldMk cId="3139426088" sldId="303"/>
            <ac:picMk id="5" creationId="{4894DD94-9ABC-4D58-8EA0-F92C907E1199}"/>
          </ac:picMkLst>
        </pc:picChg>
        <pc:picChg chg="ord">
          <ac:chgData name="Hillebrand, Jacob" userId="526ecc7c-84ba-4dea-a436-9ce05d02d70d" providerId="ADAL" clId="{E0593A41-43F1-4FEB-853E-A5EB8F26CD7E}" dt="2019-05-05T19:00:39.773" v="259" actId="26606"/>
          <ac:picMkLst>
            <pc:docMk/>
            <pc:sldMk cId="3139426088" sldId="303"/>
            <ac:picMk id="14" creationId="{00000000-0000-0000-0000-000000000000}"/>
          </ac:picMkLst>
        </pc:picChg>
        <pc:cxnChg chg="add del">
          <ac:chgData name="Hillebrand, Jacob" userId="526ecc7c-84ba-4dea-a436-9ce05d02d70d" providerId="ADAL" clId="{E0593A41-43F1-4FEB-853E-A5EB8F26CD7E}" dt="2019-05-05T19:00:39.773" v="259" actId="26606"/>
          <ac:cxnSpMkLst>
            <pc:docMk/>
            <pc:sldMk cId="3139426088" sldId="303"/>
            <ac:cxnSpMk id="19" creationId="{DB146403-F3D6-484B-B2ED-97F9565D0370}"/>
          </ac:cxnSpMkLst>
        </pc:cxnChg>
        <pc:cxnChg chg="add del">
          <ac:chgData name="Hillebrand, Jacob" userId="526ecc7c-84ba-4dea-a436-9ce05d02d70d" providerId="ADAL" clId="{E0593A41-43F1-4FEB-853E-A5EB8F26CD7E}" dt="2019-05-05T19:00:39.773" v="259" actId="26606"/>
          <ac:cxnSpMkLst>
            <pc:docMk/>
            <pc:sldMk cId="3139426088" sldId="303"/>
            <ac:cxnSpMk id="23" creationId="{7E7C77BC-7138-40B1-A15B-20F57A494629}"/>
          </ac:cxnSpMkLst>
        </pc:cxn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e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BD3755-A0BD-4B33-8383-A7816C2EA90C}" type="datetimeFigureOut">
              <a:rPr lang="en-US" smtClean="0"/>
              <a:pPr/>
              <a:t>5/5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9C529E-A35A-4A71-B6B7-2A64F3DB67A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60015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512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>
              <a:latin typeface="Calibri" charset="0"/>
            </a:endParaRPr>
          </a:p>
        </p:txBody>
      </p:sp>
      <p:sp>
        <p:nvSpPr>
          <p:cNvPr id="14340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 marL="729057" indent="-280406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21626" indent="-224325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570276" indent="-224325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18927" indent="-224325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467577" indent="-2243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16227" indent="-2243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364878" indent="-2243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13528" indent="-2243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eaLnBrk="1" hangingPunct="1"/>
            <a:fld id="{4068C841-7B75-BE45-8AEE-0366B71C7902}" type="slidenum">
              <a:rPr lang="en-US">
                <a:latin typeface="Calibri" charset="0"/>
              </a:rPr>
              <a:pPr eaLnBrk="1" hangingPunct="1"/>
              <a:t>1</a:t>
            </a:fld>
            <a:endParaRPr lang="en-U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57187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61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>
              <a:latin typeface="Calibri" charset="0"/>
            </a:endParaRPr>
          </a:p>
        </p:txBody>
      </p:sp>
      <p:sp>
        <p:nvSpPr>
          <p:cNvPr id="15364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 marL="729057" indent="-280406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21626" indent="-224325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570276" indent="-224325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18927" indent="-224325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467577" indent="-2243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16227" indent="-2243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364878" indent="-2243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13528" indent="-2243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eaLnBrk="1" hangingPunct="1"/>
            <a:fld id="{6598B327-5761-4A47-A447-4F61A1D3D5BF}" type="slidenum">
              <a:rPr lang="en-US">
                <a:latin typeface="Calibri" charset="0"/>
              </a:rPr>
              <a:pPr eaLnBrk="1" hangingPunct="1"/>
              <a:t>2</a:t>
            </a:fld>
            <a:endParaRPr lang="en-U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2347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61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>
              <a:latin typeface="Calibri" charset="0"/>
            </a:endParaRPr>
          </a:p>
        </p:txBody>
      </p:sp>
      <p:sp>
        <p:nvSpPr>
          <p:cNvPr id="15364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 marL="729057" indent="-280406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21626" indent="-224325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570276" indent="-224325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18927" indent="-224325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467577" indent="-2243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16227" indent="-2243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364878" indent="-2243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13528" indent="-2243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eaLnBrk="1" hangingPunct="1"/>
            <a:fld id="{6598B327-5761-4A47-A447-4F61A1D3D5BF}" type="slidenum">
              <a:rPr lang="en-US">
                <a:latin typeface="Calibri" charset="0"/>
              </a:rPr>
              <a:pPr eaLnBrk="1" hangingPunct="1"/>
              <a:t>3</a:t>
            </a:fld>
            <a:endParaRPr lang="en-U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25962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61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>
              <a:latin typeface="Calibri" charset="0"/>
            </a:endParaRPr>
          </a:p>
        </p:txBody>
      </p:sp>
      <p:sp>
        <p:nvSpPr>
          <p:cNvPr id="15364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 marL="729057" indent="-280406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21626" indent="-224325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570276" indent="-224325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18927" indent="-224325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467577" indent="-2243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16227" indent="-2243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364878" indent="-2243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13528" indent="-2243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eaLnBrk="1" hangingPunct="1"/>
            <a:fld id="{6598B327-5761-4A47-A447-4F61A1D3D5BF}" type="slidenum">
              <a:rPr lang="en-US">
                <a:latin typeface="Calibri" charset="0"/>
              </a:rPr>
              <a:pPr eaLnBrk="1" hangingPunct="1"/>
              <a:t>4</a:t>
            </a:fld>
            <a:endParaRPr lang="en-U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85468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61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>
              <a:latin typeface="Calibri" charset="0"/>
            </a:endParaRPr>
          </a:p>
        </p:txBody>
      </p:sp>
      <p:sp>
        <p:nvSpPr>
          <p:cNvPr id="15364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 marL="729057" indent="-280406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21626" indent="-224325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570276" indent="-224325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18927" indent="-224325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467577" indent="-2243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16227" indent="-2243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364878" indent="-2243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13528" indent="-2243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eaLnBrk="1" hangingPunct="1"/>
            <a:fld id="{6598B327-5761-4A47-A447-4F61A1D3D5BF}" type="slidenum">
              <a:rPr lang="en-US">
                <a:latin typeface="Calibri" charset="0"/>
              </a:rPr>
              <a:pPr eaLnBrk="1" hangingPunct="1"/>
              <a:t>5</a:t>
            </a:fld>
            <a:endParaRPr lang="en-U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40552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61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>
              <a:latin typeface="Calibri" charset="0"/>
            </a:endParaRPr>
          </a:p>
        </p:txBody>
      </p:sp>
      <p:sp>
        <p:nvSpPr>
          <p:cNvPr id="15364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 marL="729057" indent="-280406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21626" indent="-224325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570276" indent="-224325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18927" indent="-224325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467577" indent="-2243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16227" indent="-2243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364878" indent="-2243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13528" indent="-2243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eaLnBrk="1" hangingPunct="1"/>
            <a:fld id="{6598B327-5761-4A47-A447-4F61A1D3D5BF}" type="slidenum">
              <a:rPr lang="en-US">
                <a:latin typeface="Calibri" charset="0"/>
              </a:rPr>
              <a:pPr eaLnBrk="1" hangingPunct="1"/>
              <a:t>6</a:t>
            </a:fld>
            <a:endParaRPr lang="en-U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98157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61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>
              <a:latin typeface="Calibri" charset="0"/>
            </a:endParaRPr>
          </a:p>
        </p:txBody>
      </p:sp>
      <p:sp>
        <p:nvSpPr>
          <p:cNvPr id="15364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 marL="729057" indent="-280406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21626" indent="-224325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570276" indent="-224325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18927" indent="-224325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467577" indent="-2243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16227" indent="-2243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364878" indent="-2243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13528" indent="-2243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eaLnBrk="1" hangingPunct="1"/>
            <a:fld id="{6598B327-5761-4A47-A447-4F61A1D3D5BF}" type="slidenum">
              <a:rPr lang="en-US">
                <a:latin typeface="Calibri" charset="0"/>
              </a:rPr>
              <a:pPr eaLnBrk="1" hangingPunct="1"/>
              <a:t>7</a:t>
            </a:fld>
            <a:endParaRPr lang="en-U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09117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61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>
              <a:latin typeface="Calibri" charset="0"/>
            </a:endParaRPr>
          </a:p>
        </p:txBody>
      </p:sp>
      <p:sp>
        <p:nvSpPr>
          <p:cNvPr id="15364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 marL="729057" indent="-280406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21626" indent="-224325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570276" indent="-224325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18927" indent="-224325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467577" indent="-2243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16227" indent="-2243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364878" indent="-2243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13528" indent="-2243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eaLnBrk="1" hangingPunct="1"/>
            <a:fld id="{6598B327-5761-4A47-A447-4F61A1D3D5BF}" type="slidenum">
              <a:rPr lang="en-US">
                <a:latin typeface="Calibri" charset="0"/>
              </a:rPr>
              <a:pPr eaLnBrk="1" hangingPunct="1"/>
              <a:t>8</a:t>
            </a:fld>
            <a:endParaRPr lang="en-U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66920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61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>
              <a:latin typeface="Calibri" charset="0"/>
            </a:endParaRPr>
          </a:p>
        </p:txBody>
      </p:sp>
      <p:sp>
        <p:nvSpPr>
          <p:cNvPr id="15364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 marL="729057" indent="-280406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21626" indent="-224325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570276" indent="-224325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18927" indent="-224325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467577" indent="-2243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16227" indent="-2243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364878" indent="-2243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13528" indent="-2243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eaLnBrk="1" hangingPunct="1"/>
            <a:fld id="{6598B327-5761-4A47-A447-4F61A1D3D5BF}" type="slidenum">
              <a:rPr lang="en-US">
                <a:latin typeface="Calibri" charset="0"/>
              </a:rPr>
              <a:pPr eaLnBrk="1" hangingPunct="1"/>
              <a:t>9</a:t>
            </a:fld>
            <a:endParaRPr lang="en-U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0599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B6F02-4CA9-4402-8C0F-C5ECA943E168}" type="datetimeFigureOut">
              <a:rPr lang="en-US" smtClean="0"/>
              <a:pPr/>
              <a:t>5/5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07214-F79B-4456-B082-E1D7ACEAE27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39365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B6F02-4CA9-4402-8C0F-C5ECA943E168}" type="datetimeFigureOut">
              <a:rPr lang="en-US" smtClean="0"/>
              <a:pPr/>
              <a:t>5/5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07214-F79B-4456-B082-E1D7ACEAE27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9053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B6F02-4CA9-4402-8C0F-C5ECA943E168}" type="datetimeFigureOut">
              <a:rPr lang="en-US" smtClean="0"/>
              <a:pPr/>
              <a:t>5/5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07214-F79B-4456-B082-E1D7ACEAE27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38900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B6F02-4CA9-4402-8C0F-C5ECA943E168}" type="datetimeFigureOut">
              <a:rPr lang="en-US" smtClean="0"/>
              <a:pPr/>
              <a:t>5/5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07214-F79B-4456-B082-E1D7ACEAE27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52984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B6F02-4CA9-4402-8C0F-C5ECA943E168}" type="datetimeFigureOut">
              <a:rPr lang="en-US" smtClean="0"/>
              <a:pPr/>
              <a:t>5/5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07214-F79B-4456-B082-E1D7ACEAE27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7345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B6F02-4CA9-4402-8C0F-C5ECA943E168}" type="datetimeFigureOut">
              <a:rPr lang="en-US" smtClean="0"/>
              <a:pPr/>
              <a:t>5/5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07214-F79B-4456-B082-E1D7ACEAE27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46459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B6F02-4CA9-4402-8C0F-C5ECA943E168}" type="datetimeFigureOut">
              <a:rPr lang="en-US" smtClean="0"/>
              <a:pPr/>
              <a:t>5/5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07214-F79B-4456-B082-E1D7ACEAE27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0930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B6F02-4CA9-4402-8C0F-C5ECA943E168}" type="datetimeFigureOut">
              <a:rPr lang="en-US" smtClean="0"/>
              <a:pPr/>
              <a:t>5/5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07214-F79B-4456-B082-E1D7ACEAE27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84738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B6F02-4CA9-4402-8C0F-C5ECA943E168}" type="datetimeFigureOut">
              <a:rPr lang="en-US" smtClean="0"/>
              <a:pPr/>
              <a:t>5/5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07214-F79B-4456-B082-E1D7ACEAE27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4427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B6F02-4CA9-4402-8C0F-C5ECA943E168}" type="datetimeFigureOut">
              <a:rPr lang="en-US" smtClean="0"/>
              <a:pPr/>
              <a:t>5/5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07214-F79B-4456-B082-E1D7ACEAE27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18535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B6F02-4CA9-4402-8C0F-C5ECA943E168}" type="datetimeFigureOut">
              <a:rPr lang="en-US" smtClean="0"/>
              <a:pPr/>
              <a:t>5/5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07214-F79B-4456-B082-E1D7ACEAE27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90069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7B6F02-4CA9-4402-8C0F-C5ECA943E168}" type="datetimeFigureOut">
              <a:rPr lang="en-US" smtClean="0"/>
              <a:pPr/>
              <a:t>5/5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B07214-F79B-4456-B082-E1D7ACEAE27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15252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6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4" descr="powerpoint-1.jp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55273" y="0"/>
            <a:ext cx="9753600" cy="731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51" name="TextBox 5"/>
          <p:cNvSpPr txBox="1">
            <a:spLocks noChangeArrowheads="1"/>
          </p:cNvSpPr>
          <p:nvPr/>
        </p:nvSpPr>
        <p:spPr bwMode="auto">
          <a:xfrm>
            <a:off x="2057400" y="3271123"/>
            <a:ext cx="5029200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4000" dirty="0">
                <a:solidFill>
                  <a:schemeClr val="bg1"/>
                </a:solidFill>
                <a:latin typeface="Arial Black" charset="0"/>
              </a:rPr>
              <a:t>Timer/Stopwatch Project</a:t>
            </a:r>
            <a:endParaRPr lang="en-US" sz="5400" dirty="0">
              <a:solidFill>
                <a:schemeClr val="bg1"/>
              </a:solidFill>
              <a:latin typeface="Arial Black" charset="0"/>
            </a:endParaRPr>
          </a:p>
        </p:txBody>
      </p:sp>
      <p:sp>
        <p:nvSpPr>
          <p:cNvPr id="2053" name="TextBox 4"/>
          <p:cNvSpPr txBox="1">
            <a:spLocks noChangeArrowheads="1"/>
          </p:cNvSpPr>
          <p:nvPr/>
        </p:nvSpPr>
        <p:spPr bwMode="auto">
          <a:xfrm>
            <a:off x="736428" y="228600"/>
            <a:ext cx="5700713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4800" dirty="0">
                <a:solidFill>
                  <a:srgbClr val="004990"/>
                </a:solidFill>
                <a:latin typeface="Arial Black" charset="0"/>
              </a:rPr>
              <a:t>University of Wisconsin-Stout</a:t>
            </a:r>
          </a:p>
        </p:txBody>
      </p:sp>
      <p:sp>
        <p:nvSpPr>
          <p:cNvPr id="7" name="Rectangle 6"/>
          <p:cNvSpPr/>
          <p:nvPr/>
        </p:nvSpPr>
        <p:spPr>
          <a:xfrm>
            <a:off x="0" y="6067426"/>
            <a:ext cx="9144000" cy="790575"/>
          </a:xfrm>
          <a:prstGeom prst="rect">
            <a:avLst/>
          </a:prstGeom>
          <a:solidFill>
            <a:srgbClr val="00408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pic>
        <p:nvPicPr>
          <p:cNvPr id="8" name="Picture 5" descr="SHIELD.psd"/>
          <p:cNvPicPr>
            <a:picLocks noChangeAspect="1"/>
          </p:cNvPicPr>
          <p:nvPr/>
        </p:nvPicPr>
        <p:blipFill>
          <a:blip r:embed="rId4" cstate="email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-1" y="5638801"/>
            <a:ext cx="1472859" cy="12192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327900" y="6067426"/>
            <a:ext cx="1828800" cy="685800"/>
          </a:xfrm>
        </p:spPr>
        <p:txBody>
          <a:bodyPr rtlCol="0">
            <a:normAutofit/>
          </a:bodyPr>
          <a:lstStyle/>
          <a:p>
            <a:pPr algn="r" eaLnBrk="1" fontAlgn="auto" hangingPunct="1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sz="1200" spc="-50" dirty="0">
                <a:solidFill>
                  <a:schemeClr val="bg1"/>
                </a:solidFill>
              </a:rPr>
              <a:t>May </a:t>
            </a:r>
            <a:r>
              <a:rPr lang="en-US" sz="1200" spc="-50" dirty="0">
                <a:solidFill>
                  <a:schemeClr val="bg1"/>
                </a:solidFill>
                <a:ea typeface="+mn-ea"/>
              </a:rPr>
              <a:t>10, 2017</a:t>
            </a:r>
          </a:p>
        </p:txBody>
      </p:sp>
    </p:spTree>
    <p:extLst>
      <p:ext uri="{BB962C8B-B14F-4D97-AF65-F5344CB8AC3E}">
        <p14:creationId xmlns:p14="http://schemas.microsoft.com/office/powerpoint/2010/main" val="641289947"/>
      </p:ext>
    </p:extLst>
  </p:cSld>
  <p:clrMapOvr>
    <a:masterClrMapping/>
  </p:clrMapOvr>
  <p:transition spd="med"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86696" y="629266"/>
            <a:ext cx="3845274" cy="167660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dirty="0"/>
              <a:t>Project Idea</a:t>
            </a:r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62C1B31-E673-4C78-9B48-3A2F5E0EE530}"/>
              </a:ext>
            </a:extLst>
          </p:cNvPr>
          <p:cNvSpPr txBox="1"/>
          <p:nvPr/>
        </p:nvSpPr>
        <p:spPr>
          <a:xfrm>
            <a:off x="486697" y="2438400"/>
            <a:ext cx="3845272" cy="37854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Utilize Keypad input and LCD output to create a timer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Timer can be set and controlled with keypad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Displays on LCD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If time allowed, add stopwatch functionality</a:t>
            </a:r>
          </a:p>
        </p:txBody>
      </p:sp>
      <p:pic>
        <p:nvPicPr>
          <p:cNvPr id="1030" name="Picture 6" descr="Image result for timer clipart">
            <a:extLst>
              <a:ext uri="{FF2B5EF4-FFF2-40B4-BE49-F238E27FC236}">
                <a16:creationId xmlns:a16="http://schemas.microsoft.com/office/drawing/2014/main" id="{F4B9ACCF-FBF1-40ED-973F-BB11818D9A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86" r="13278" b="3"/>
          <a:stretch/>
        </p:blipFill>
        <p:spPr bwMode="auto">
          <a:xfrm>
            <a:off x="5715000" y="1676400"/>
            <a:ext cx="2362199" cy="3216558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/>
          <p:cNvSpPr/>
          <p:nvPr/>
        </p:nvSpPr>
        <p:spPr>
          <a:xfrm>
            <a:off x="0" y="6067425"/>
            <a:ext cx="9144000" cy="790575"/>
          </a:xfrm>
          <a:prstGeom prst="rect">
            <a:avLst/>
          </a:prstGeom>
          <a:solidFill>
            <a:srgbClr val="00408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pic>
        <p:nvPicPr>
          <p:cNvPr id="14" name="Picture 5" descr="SHIELD.psd"/>
          <p:cNvPicPr>
            <a:picLocks noChangeAspect="1"/>
          </p:cNvPicPr>
          <p:nvPr/>
        </p:nvPicPr>
        <p:blipFill>
          <a:blip r:embed="rId4" cstate="email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-1" y="5638801"/>
            <a:ext cx="1472859" cy="12192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85872253"/>
      </p:ext>
    </p:extLst>
  </p:cSld>
  <p:clrMapOvr>
    <a:masterClrMapping/>
  </p:clrMapOvr>
  <p:transition spd="med"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6067425"/>
            <a:ext cx="9144000" cy="790575"/>
          </a:xfrm>
          <a:prstGeom prst="rect">
            <a:avLst/>
          </a:prstGeom>
          <a:solidFill>
            <a:srgbClr val="00408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pic>
        <p:nvPicPr>
          <p:cNvPr id="14" name="Picture 5" descr="SHIELD.psd"/>
          <p:cNvPicPr>
            <a:picLocks noChangeAspect="1"/>
          </p:cNvPicPr>
          <p:nvPr/>
        </p:nvPicPr>
        <p:blipFill>
          <a:blip r:embed="rId3" cstate="email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-1" y="5638801"/>
            <a:ext cx="1472859" cy="12192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Bill of Materials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4D23EB11-2E96-466F-939D-819BE46090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8844687"/>
              </p:ext>
            </p:extLst>
          </p:nvPr>
        </p:nvGraphicFramePr>
        <p:xfrm>
          <a:off x="391100" y="1432292"/>
          <a:ext cx="8361799" cy="22541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7930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6318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506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5696">
                <a:tc>
                  <a:txBody>
                    <a:bodyPr/>
                    <a:lstStyle/>
                    <a:p>
                      <a:r>
                        <a:rPr lang="en-US" sz="1800" dirty="0"/>
                        <a:t>Quantity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Part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Cost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5696">
                <a:tc>
                  <a:txBody>
                    <a:bodyPr/>
                    <a:lstStyle/>
                    <a:p>
                      <a:r>
                        <a:rPr lang="en-US" sz="18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2x16 LCD Screen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$6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5696">
                <a:tc>
                  <a:txBody>
                    <a:bodyPr/>
                    <a:lstStyle/>
                    <a:p>
                      <a:r>
                        <a:rPr lang="en-US" sz="18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PmodKeypad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$10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5696">
                <a:tc>
                  <a:txBody>
                    <a:bodyPr/>
                    <a:lstStyle/>
                    <a:p>
                      <a:r>
                        <a:rPr lang="en-US" sz="18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KL25Z Freedom Board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$31.11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5696">
                <a:tc>
                  <a:txBody>
                    <a:bodyPr/>
                    <a:lstStyle/>
                    <a:p>
                      <a:r>
                        <a:rPr lang="en-US" sz="18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Potentiometer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$1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5696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$48.11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971901FB-4657-47F9-BB28-56CB7BAF1B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32873" y="4232998"/>
            <a:ext cx="2400299" cy="102852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5E455D2-CD09-4104-BE69-25DECEB2888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629" y="4207328"/>
            <a:ext cx="1126697" cy="1028520"/>
          </a:xfrm>
          <a:prstGeom prst="rect">
            <a:avLst/>
          </a:prstGeom>
        </p:spPr>
      </p:pic>
      <p:pic>
        <p:nvPicPr>
          <p:cNvPr id="2050" name="Picture 2" descr="Image result for kl25z">
            <a:extLst>
              <a:ext uri="{FF2B5EF4-FFF2-40B4-BE49-F238E27FC236}">
                <a16:creationId xmlns:a16="http://schemas.microsoft.com/office/drawing/2014/main" id="{56C3485C-DE60-4F55-B6B4-BA0695FAFB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4200" y="4142001"/>
            <a:ext cx="1632394" cy="1058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mage result for potentiometer">
            <a:extLst>
              <a:ext uri="{FF2B5EF4-FFF2-40B4-BE49-F238E27FC236}">
                <a16:creationId xmlns:a16="http://schemas.microsoft.com/office/drawing/2014/main" id="{95F00EFD-27E5-4BAC-A11F-9DE316658C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0800" y="4447132"/>
            <a:ext cx="723901" cy="723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1267313"/>
      </p:ext>
    </p:extLst>
  </p:cSld>
  <p:clrMapOvr>
    <a:masterClrMapping/>
  </p:clrMapOvr>
  <p:transition spd="med"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6067425"/>
            <a:ext cx="9144000" cy="790575"/>
          </a:xfrm>
          <a:prstGeom prst="rect">
            <a:avLst/>
          </a:prstGeom>
          <a:solidFill>
            <a:srgbClr val="00408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pic>
        <p:nvPicPr>
          <p:cNvPr id="14" name="Picture 5" descr="SHIELD.psd"/>
          <p:cNvPicPr>
            <a:picLocks noChangeAspect="1"/>
          </p:cNvPicPr>
          <p:nvPr/>
        </p:nvPicPr>
        <p:blipFill>
          <a:blip r:embed="rId3" cstate="email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-1" y="5638801"/>
            <a:ext cx="1472859" cy="12192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Circuit Schematic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9E2C8B-B52E-414B-BB84-DF8582CEC4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120" y="1318419"/>
            <a:ext cx="7370149" cy="4221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062790"/>
      </p:ext>
    </p:extLst>
  </p:cSld>
  <p:clrMapOvr>
    <a:masterClrMapping/>
  </p:clrMapOvr>
  <p:transition spd="med"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6067425"/>
            <a:ext cx="9144000" cy="790575"/>
          </a:xfrm>
          <a:prstGeom prst="rect">
            <a:avLst/>
          </a:prstGeom>
          <a:solidFill>
            <a:srgbClr val="00408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pic>
        <p:nvPicPr>
          <p:cNvPr id="14" name="Picture 5" descr="SHIELD.psd"/>
          <p:cNvPicPr>
            <a:picLocks noChangeAspect="1"/>
          </p:cNvPicPr>
          <p:nvPr/>
        </p:nvPicPr>
        <p:blipFill>
          <a:blip r:embed="rId3" cstate="email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-1" y="5638801"/>
            <a:ext cx="1472859" cy="12192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Operation Flow Chart</a:t>
            </a:r>
          </a:p>
        </p:txBody>
      </p:sp>
      <p:pic>
        <p:nvPicPr>
          <p:cNvPr id="5" name="Picture 4" descr="A necklace with a piece of paper&#10;&#10;Description automatically generated">
            <a:extLst>
              <a:ext uri="{FF2B5EF4-FFF2-40B4-BE49-F238E27FC236}">
                <a16:creationId xmlns:a16="http://schemas.microsoft.com/office/drawing/2014/main" id="{4894DD94-9ABC-4D58-8EA0-F92C907E119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676400"/>
            <a:ext cx="8686800" cy="3362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290383"/>
      </p:ext>
    </p:extLst>
  </p:cSld>
  <p:clrMapOvr>
    <a:masterClrMapping/>
  </p:clrMapOvr>
  <p:transition spd="med"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6067425"/>
            <a:ext cx="9144000" cy="790575"/>
          </a:xfrm>
          <a:prstGeom prst="rect">
            <a:avLst/>
          </a:prstGeom>
          <a:solidFill>
            <a:srgbClr val="00408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pic>
        <p:nvPicPr>
          <p:cNvPr id="14" name="Picture 5" descr="SHIELD.psd"/>
          <p:cNvPicPr>
            <a:picLocks noChangeAspect="1"/>
          </p:cNvPicPr>
          <p:nvPr/>
        </p:nvPicPr>
        <p:blipFill>
          <a:blip r:embed="rId3" cstate="email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-1" y="5638801"/>
            <a:ext cx="1472859" cy="12192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810000" y="5190178"/>
            <a:ext cx="4343400" cy="790575"/>
          </a:xfrm>
        </p:spPr>
        <p:txBody>
          <a:bodyPr>
            <a:normAutofit/>
          </a:bodyPr>
          <a:lstStyle/>
          <a:p>
            <a:r>
              <a:rPr lang="en-US" dirty="0"/>
              <a:t>Lab-Based Code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6D12FB-7D18-4A86-87B8-553FCFA21E06}"/>
              </a:ext>
            </a:extLst>
          </p:cNvPr>
          <p:cNvSpPr txBox="1"/>
          <p:nvPr/>
        </p:nvSpPr>
        <p:spPr>
          <a:xfrm>
            <a:off x="228600" y="153021"/>
            <a:ext cx="3382021" cy="45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Lab 10 - LCD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83B044-908D-4F5E-858C-3911F76ACADD}"/>
              </a:ext>
            </a:extLst>
          </p:cNvPr>
          <p:cNvSpPr txBox="1"/>
          <p:nvPr/>
        </p:nvSpPr>
        <p:spPr>
          <a:xfrm>
            <a:off x="4124092" y="185559"/>
            <a:ext cx="3153711" cy="4572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Lab 7 - Keypad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B59E8F1-EFC0-4E09-A7D9-3BCC66EF52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6166" y="582715"/>
            <a:ext cx="3046888" cy="50027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03E9FDB-B626-47EF-92AC-EDD68B0B5D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91000" y="686096"/>
            <a:ext cx="4473545" cy="4460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102859"/>
      </p:ext>
    </p:extLst>
  </p:cSld>
  <p:clrMapOvr>
    <a:masterClrMapping/>
  </p:clrMapOvr>
  <p:transition spd="med"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6067425"/>
            <a:ext cx="9144000" cy="790575"/>
          </a:xfrm>
          <a:prstGeom prst="rect">
            <a:avLst/>
          </a:prstGeom>
          <a:solidFill>
            <a:srgbClr val="00408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pic>
        <p:nvPicPr>
          <p:cNvPr id="14" name="Picture 5" descr="SHIELD.psd"/>
          <p:cNvPicPr>
            <a:picLocks noChangeAspect="1"/>
          </p:cNvPicPr>
          <p:nvPr/>
        </p:nvPicPr>
        <p:blipFill>
          <a:blip r:embed="rId3" cstate="email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-1" y="5638801"/>
            <a:ext cx="1472859" cy="12192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 Level Modules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1C9A93-8083-4EEA-815B-9DD28B8E31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2405638"/>
            <a:ext cx="4724400" cy="176964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184515C-0F40-4F2D-ABD9-8AB8D2E8E8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0" y="1595888"/>
            <a:ext cx="4495800" cy="4293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41924"/>
      </p:ext>
    </p:extLst>
  </p:cSld>
  <p:clrMapOvr>
    <a:masterClrMapping/>
  </p:clrMapOvr>
  <p:transition spd="med"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6067425"/>
            <a:ext cx="9144000" cy="790575"/>
          </a:xfrm>
          <a:prstGeom prst="rect">
            <a:avLst/>
          </a:prstGeom>
          <a:solidFill>
            <a:srgbClr val="00408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pic>
        <p:nvPicPr>
          <p:cNvPr id="14" name="Picture 5" descr="SHIELD.psd"/>
          <p:cNvPicPr>
            <a:picLocks noChangeAspect="1"/>
          </p:cNvPicPr>
          <p:nvPr/>
        </p:nvPicPr>
        <p:blipFill>
          <a:blip r:embed="rId3" cstate="email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-1" y="5638801"/>
            <a:ext cx="1472859" cy="12192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067300" y="4114800"/>
            <a:ext cx="3429000" cy="655638"/>
          </a:xfrm>
        </p:spPr>
        <p:txBody>
          <a:bodyPr>
            <a:normAutofit fontScale="90000"/>
          </a:bodyPr>
          <a:lstStyle/>
          <a:p>
            <a:r>
              <a:rPr lang="en-US" dirty="0"/>
              <a:t>Important Functions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AC133E1-0657-49B9-B82D-9B1AE925CA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0" y="758215"/>
            <a:ext cx="4146828" cy="473111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166DED0-DF91-4591-B715-901D52138C0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44631"/>
          <a:stretch/>
        </p:blipFill>
        <p:spPr>
          <a:xfrm>
            <a:off x="4648200" y="914400"/>
            <a:ext cx="4267200" cy="2343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426088"/>
      </p:ext>
    </p:extLst>
  </p:cSld>
  <p:clrMapOvr>
    <a:masterClrMapping/>
  </p:clrMapOvr>
  <p:transition spd="med">
    <p:fade thruBlk="1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6067425"/>
            <a:ext cx="9144000" cy="790575"/>
          </a:xfrm>
          <a:prstGeom prst="rect">
            <a:avLst/>
          </a:prstGeom>
          <a:solidFill>
            <a:srgbClr val="00408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pic>
        <p:nvPicPr>
          <p:cNvPr id="14" name="Picture 5" descr="SHIELD.psd"/>
          <p:cNvPicPr>
            <a:picLocks noChangeAspect="1"/>
          </p:cNvPicPr>
          <p:nvPr/>
        </p:nvPicPr>
        <p:blipFill>
          <a:blip r:embed="rId5" cstate="email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-1" y="5638801"/>
            <a:ext cx="1472859" cy="1219200"/>
          </a:xfrm>
          <a:prstGeom prst="rect">
            <a:avLst/>
          </a:prstGeom>
          <a:noFill/>
          <a:ln>
            <a:noFill/>
          </a:ln>
        </p:spPr>
      </p:pic>
      <p:sp>
        <p:nvSpPr>
          <p:cNvPr id="3077" name="Title 1"/>
          <p:cNvSpPr>
            <a:spLocks noGrp="1"/>
          </p:cNvSpPr>
          <p:nvPr>
            <p:ph type="title"/>
          </p:nvPr>
        </p:nvSpPr>
        <p:spPr>
          <a:xfrm>
            <a:off x="228600" y="152400"/>
            <a:ext cx="8467166" cy="990600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C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cs typeface="Calibri"/>
              </a:rPr>
              <a:t>Demonstration and Questions</a:t>
            </a:r>
          </a:p>
        </p:txBody>
      </p:sp>
      <p:pic>
        <p:nvPicPr>
          <p:cNvPr id="2" name="20190504_180755">
            <a:hlinkClick r:id="" action="ppaction://media"/>
            <a:extLst>
              <a:ext uri="{FF2B5EF4-FFF2-40B4-BE49-F238E27FC236}">
                <a16:creationId xmlns:a16="http://schemas.microsoft.com/office/drawing/2014/main" id="{71853F44-8C3E-4164-9F3F-17DC0AFF73C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01259" y="1175238"/>
            <a:ext cx="7671142" cy="4315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433359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51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102</Words>
  <Application>Microsoft Office PowerPoint</Application>
  <PresentationFormat>On-screen Show (4:3)</PresentationFormat>
  <Paragraphs>43</Paragraphs>
  <Slides>9</Slides>
  <Notes>9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Arial Black</vt:lpstr>
      <vt:lpstr>Calibri</vt:lpstr>
      <vt:lpstr>Office Theme</vt:lpstr>
      <vt:lpstr>PowerPoint Presentation</vt:lpstr>
      <vt:lpstr>Project Idea</vt:lpstr>
      <vt:lpstr>Bill of Materials</vt:lpstr>
      <vt:lpstr>Circuit Schematic</vt:lpstr>
      <vt:lpstr>Operation Flow Chart</vt:lpstr>
      <vt:lpstr>Lab-Based Code</vt:lpstr>
      <vt:lpstr>Top Level Modules</vt:lpstr>
      <vt:lpstr>Important Functions</vt:lpstr>
      <vt:lpstr>Demonstration and 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Hillebrand, Jacob</dc:creator>
  <cp:lastModifiedBy>Hillebrand, Jacob</cp:lastModifiedBy>
  <cp:revision>3</cp:revision>
  <dcterms:created xsi:type="dcterms:W3CDTF">2019-05-04T15:52:11Z</dcterms:created>
  <dcterms:modified xsi:type="dcterms:W3CDTF">2019-05-05T19:02:18Z</dcterms:modified>
</cp:coreProperties>
</file>